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57F-03D3-43DE-A68B-EB43B8A9D48C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B862-7C96-457F-B090-DD60419BB3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7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57F-03D3-43DE-A68B-EB43B8A9D48C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B862-7C96-457F-B090-DD60419BB3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4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57F-03D3-43DE-A68B-EB43B8A9D48C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B862-7C96-457F-B090-DD60419BB3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40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57F-03D3-43DE-A68B-EB43B8A9D48C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B862-7C96-457F-B090-DD60419BB3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25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57F-03D3-43DE-A68B-EB43B8A9D48C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B862-7C96-457F-B090-DD60419BB3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89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57F-03D3-43DE-A68B-EB43B8A9D48C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B862-7C96-457F-B090-DD60419BB3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89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57F-03D3-43DE-A68B-EB43B8A9D48C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B862-7C96-457F-B090-DD60419BB3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11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57F-03D3-43DE-A68B-EB43B8A9D48C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B862-7C96-457F-B090-DD60419BB3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12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57F-03D3-43DE-A68B-EB43B8A9D48C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B862-7C96-457F-B090-DD60419BB3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78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57F-03D3-43DE-A68B-EB43B8A9D48C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B862-7C96-457F-B090-DD60419BB3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79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57F-03D3-43DE-A68B-EB43B8A9D48C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B862-7C96-457F-B090-DD60419BB3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14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E57F-03D3-43DE-A68B-EB43B8A9D48C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0B862-7C96-457F-B090-DD60419BB3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67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6545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52281" y="5979459"/>
            <a:ext cx="591424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3200" dirty="0" smtClean="0"/>
              <a:t>„Der Bankraub“ von Fiona Webler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41482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</Words>
  <Application>Microsoft Office PowerPoint</Application>
  <PresentationFormat>Bildschirmpräsentation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KV Maifeld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Battenfeld, Marc</dc:creator>
  <cp:lastModifiedBy>Battenfeld, Marc</cp:lastModifiedBy>
  <cp:revision>1</cp:revision>
  <dcterms:created xsi:type="dcterms:W3CDTF">2020-04-30T08:19:31Z</dcterms:created>
  <dcterms:modified xsi:type="dcterms:W3CDTF">2020-04-30T08:23:49Z</dcterms:modified>
</cp:coreProperties>
</file>